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sldIdLst>
    <p:sldId id="342" r:id="rId5"/>
    <p:sldId id="351" r:id="rId6"/>
    <p:sldId id="352" r:id="rId7"/>
    <p:sldId id="353" r:id="rId8"/>
    <p:sldId id="354" r:id="rId9"/>
    <p:sldId id="355" r:id="rId10"/>
    <p:sldId id="356" r:id="rId11"/>
    <p:sldId id="357" r:id="rId12"/>
    <p:sldId id="358" r:id="rId13"/>
    <p:sldId id="359" r:id="rId14"/>
    <p:sldId id="35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5646"/>
  </p:normalViewPr>
  <p:slideViewPr>
    <p:cSldViewPr snapToGrid="0" snapToObjects="1" showGuides="1">
      <p:cViewPr varScale="1">
        <p:scale>
          <a:sx n="106" d="100"/>
          <a:sy n="106" d="100"/>
        </p:scale>
        <p:origin x="126" y="22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2/5/2024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oundation/motion-ui/blob/master/docs/animations.md" TargetMode="External"/><Relationship Id="rId2" Type="http://schemas.openxmlformats.org/officeDocument/2006/relationships/hyperlink" Target="https://zurb.com/playground/motion-ui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zurb.com/playground/motion-u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500" dirty="0"/>
              <a:t>Series Animations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000" dirty="0"/>
              <a:t>With Motion UI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Abby Poplawski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A4084-A445-9ED3-C3F6-AFA297C02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CB3194-DB1D-FDD8-EEBB-5EE4514C1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5C0672-A286-CDFA-DE3D-20B89FE9904F}"/>
              </a:ext>
            </a:extLst>
          </p:cNvPr>
          <p:cNvSpPr txBox="1">
            <a:spLocks/>
          </p:cNvSpPr>
          <p:nvPr/>
        </p:nvSpPr>
        <p:spPr>
          <a:xfrm>
            <a:off x="963561" y="2469255"/>
            <a:ext cx="10515600" cy="6139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00" dirty="0">
                <a:solidFill>
                  <a:schemeClr val="bg1"/>
                </a:solidFill>
                <a:hlinkClick r:id="rId2"/>
              </a:rPr>
              <a:t>https://zurb.com/playground/motion-ui</a:t>
            </a:r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FAE66943-59C5-C93F-F080-4AC71A77FDE6}"/>
              </a:ext>
            </a:extLst>
          </p:cNvPr>
          <p:cNvSpPr txBox="1">
            <a:spLocks/>
          </p:cNvSpPr>
          <p:nvPr/>
        </p:nvSpPr>
        <p:spPr>
          <a:xfrm>
            <a:off x="974712" y="3319011"/>
            <a:ext cx="10515600" cy="116895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00" dirty="0">
                <a:solidFill>
                  <a:schemeClr val="bg1"/>
                </a:solidFill>
                <a:hlinkClick r:id="rId3"/>
              </a:rPr>
              <a:t>https://github.com/foundation/motion-ui/blob/master/docs/animations.md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7640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7EFF65-37A2-1F2C-FEEF-9E8AD91867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Series animations let you take multiple elements and string their animations in a set order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This allows for a smooth, multifaceted animation without a big chunk of separate animation classes</a:t>
            </a:r>
          </a:p>
          <a:p>
            <a:r>
              <a:rPr lang="en-US" dirty="0"/>
              <a:t>Can be used for a loading animation or an animation on the home page that draws attention</a:t>
            </a:r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13" name="Picture 12" descr="Screen shot of series animation example from Zurb">
            <a:hlinkClick r:id="rId3"/>
            <a:extLst>
              <a:ext uri="{FF2B5EF4-FFF2-40B4-BE49-F238E27FC236}">
                <a16:creationId xmlns:a16="http://schemas.microsoft.com/office/drawing/2014/main" id="{6A207900-58BC-BCAC-1EC6-0A6873D0C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337" y="2650184"/>
            <a:ext cx="679132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7B4E-497D-FA0C-5332-A2BD675C2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Set Up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3264BE-5E21-C793-E762-3885B10412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8200" y="1808494"/>
            <a:ext cx="10515600" cy="613963"/>
          </a:xfrm>
        </p:spPr>
        <p:txBody>
          <a:bodyPr/>
          <a:lstStyle/>
          <a:p>
            <a:r>
              <a:rPr lang="en-US" sz="2000" dirty="0"/>
              <a:t>Wrap the elements being animated inside a parent container</a:t>
            </a:r>
          </a:p>
        </p:txBody>
      </p:sp>
      <p:pic>
        <p:nvPicPr>
          <p:cNvPr id="10" name="Picture 9" descr="Screenshot of basic set up code: a div element with a class of &quot;parent&quot; and three child element divs, each with their own unique classes">
            <a:extLst>
              <a:ext uri="{FF2B5EF4-FFF2-40B4-BE49-F238E27FC236}">
                <a16:creationId xmlns:a16="http://schemas.microsoft.com/office/drawing/2014/main" id="{49211E3C-862E-C50A-E8E6-48E0E02BB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533" y="2923117"/>
            <a:ext cx="6804933" cy="261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905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89F3EF-BAB9-C507-CE46-202DAE2C8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Mui-series </a:t>
            </a:r>
            <a:r>
              <a:rPr lang="en-US" dirty="0" err="1"/>
              <a:t>Mixin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F36634-21A3-8AD0-A734-67A736DC8686}"/>
              </a:ext>
            </a:extLst>
          </p:cNvPr>
          <p:cNvSpPr txBox="1">
            <a:spLocks/>
          </p:cNvSpPr>
          <p:nvPr/>
        </p:nvSpPr>
        <p:spPr>
          <a:xfrm>
            <a:off x="838200" y="1926481"/>
            <a:ext cx="10515600" cy="6139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Add the </a:t>
            </a:r>
            <a:r>
              <a:rPr lang="en-US" sz="2000" dirty="0" err="1">
                <a:solidFill>
                  <a:schemeClr val="bg1"/>
                </a:solidFill>
              </a:rPr>
              <a:t>mui</a:t>
            </a:r>
            <a:r>
              <a:rPr lang="en-US" sz="2000" dirty="0">
                <a:solidFill>
                  <a:schemeClr val="bg1"/>
                </a:solidFill>
              </a:rPr>
              <a:t>-series </a:t>
            </a:r>
            <a:r>
              <a:rPr lang="en-US" sz="2000" dirty="0" err="1">
                <a:solidFill>
                  <a:schemeClr val="bg1"/>
                </a:solidFill>
              </a:rPr>
              <a:t>mixin</a:t>
            </a:r>
            <a:r>
              <a:rPr lang="en-US" sz="2000" dirty="0">
                <a:solidFill>
                  <a:schemeClr val="bg1"/>
                </a:solidFill>
              </a:rPr>
              <a:t>, then add </a:t>
            </a:r>
            <a:r>
              <a:rPr lang="en-US" sz="2000" dirty="0" err="1">
                <a:solidFill>
                  <a:schemeClr val="bg1"/>
                </a:solidFill>
              </a:rPr>
              <a:t>mui</a:t>
            </a:r>
            <a:r>
              <a:rPr lang="en-US" sz="2000" dirty="0">
                <a:solidFill>
                  <a:schemeClr val="bg1"/>
                </a:solidFill>
              </a:rPr>
              <a:t>-queue to child element classes</a:t>
            </a:r>
          </a:p>
        </p:txBody>
      </p:sp>
      <p:pic>
        <p:nvPicPr>
          <p:cNvPr id="8" name="Picture 7" descr="Screenshot of the mui-series mixin with child classes that have the mui-queue mixin and the specific animation instructions">
            <a:extLst>
              <a:ext uri="{FF2B5EF4-FFF2-40B4-BE49-F238E27FC236}">
                <a16:creationId xmlns:a16="http://schemas.microsoft.com/office/drawing/2014/main" id="{A0CBB521-2BDA-8493-16A4-62246E05B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051" y="2704946"/>
            <a:ext cx="61722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848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A8057-F04D-277B-F060-38CE317B8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46822-31FC-2AE6-5ABA-0C8BC3F9C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Animating Class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D2D729F-BFE5-6274-0F50-110407426D0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8200" y="1808494"/>
            <a:ext cx="10515600" cy="613963"/>
          </a:xfrm>
        </p:spPr>
        <p:txBody>
          <a:bodyPr/>
          <a:lstStyle/>
          <a:p>
            <a:r>
              <a:rPr lang="en-US" sz="2000" dirty="0"/>
              <a:t>Either hard code the animating class to the parent element or toggle it with JavaScript</a:t>
            </a:r>
          </a:p>
        </p:txBody>
      </p:sp>
      <p:pic>
        <p:nvPicPr>
          <p:cNvPr id="4" name="Picture 3" descr="Screenshot of the browser's inspect tool with showing the structure of the DOM">
            <a:extLst>
              <a:ext uri="{FF2B5EF4-FFF2-40B4-BE49-F238E27FC236}">
                <a16:creationId xmlns:a16="http://schemas.microsoft.com/office/drawing/2014/main" id="{D337CAA7-3748-2239-D0C4-5904F0E25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0" y="2888379"/>
            <a:ext cx="704850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784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4DCD1-6F50-0A86-2B4D-A3A22DD7A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mui</a:t>
            </a:r>
            <a:r>
              <a:rPr lang="en-US" dirty="0"/>
              <a:t>-series()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15282C-D785-145D-101B-9BC8CCF8BF6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Creates a new animation queue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A69F7E-277E-FB3B-22F1-A9AA2EE947A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Parameters</a:t>
            </a:r>
          </a:p>
          <a:p>
            <a:r>
              <a:rPr lang="en-US" b="1" dirty="0"/>
              <a:t>delay </a:t>
            </a:r>
            <a:r>
              <a:rPr lang="en-US" dirty="0"/>
              <a:t>– delays the start of the animation in seconds or milliseconds</a:t>
            </a:r>
          </a:p>
          <a:p>
            <a:pPr lvl="1"/>
            <a:r>
              <a:rPr lang="en-US" sz="1600" dirty="0"/>
              <a:t>Default : 0s</a:t>
            </a:r>
          </a:p>
        </p:txBody>
      </p:sp>
    </p:spTree>
    <p:extLst>
      <p:ext uri="{BB962C8B-B14F-4D97-AF65-F5344CB8AC3E}">
        <p14:creationId xmlns:p14="http://schemas.microsoft.com/office/powerpoint/2010/main" val="42308024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543B9-7453-E752-F52D-64A52CB56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F2644-BFF1-AC1F-0BB4-F1F7D67C6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mui</a:t>
            </a:r>
            <a:r>
              <a:rPr lang="en-US" dirty="0"/>
              <a:t>-queue()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DF6A7-BF43-1FCF-797E-0F2ABE7F99E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Adds an animation to an animation queue. Can only be used inside </a:t>
            </a:r>
            <a:r>
              <a:rPr lang="en-US" dirty="0" err="1"/>
              <a:t>mui</a:t>
            </a:r>
            <a:r>
              <a:rPr lang="en-US" dirty="0"/>
              <a:t>-series()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BC0E0D-D81C-F76B-8080-4A254B0FB9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3617963"/>
            <a:ext cx="6888665" cy="25173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Parameters</a:t>
            </a:r>
          </a:p>
          <a:p>
            <a:r>
              <a:rPr lang="en-US" b="1" dirty="0"/>
              <a:t>duration </a:t>
            </a:r>
            <a:r>
              <a:rPr lang="en-US" dirty="0"/>
              <a:t>– length of the animation (Default : 1s)</a:t>
            </a:r>
          </a:p>
          <a:p>
            <a:r>
              <a:rPr lang="en-US" b="1" dirty="0"/>
              <a:t>gap</a:t>
            </a:r>
            <a:r>
              <a:rPr lang="en-US" dirty="0"/>
              <a:t> – amount of time to pause before playing the animation after this one (Default: 0s)</a:t>
            </a:r>
          </a:p>
          <a:p>
            <a:r>
              <a:rPr lang="en-US" b="1" dirty="0"/>
              <a:t>keyframes </a:t>
            </a:r>
            <a:r>
              <a:rPr lang="en-US" dirty="0"/>
              <a:t>– one or more effect functions to build the keyframe with</a:t>
            </a:r>
            <a:endParaRPr lang="en-US" b="1" dirty="0"/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065981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4A24F-8382-8B35-3B3D-6AE173A65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2BB78-00B1-C895-879A-121FEB4BB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8BD256-5B7C-A30D-9754-AA76E59297B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Several functions allow you to customize the keyframes parameter in the </a:t>
            </a:r>
            <a:r>
              <a:rPr lang="en-US" dirty="0" err="1"/>
              <a:t>mui</a:t>
            </a:r>
            <a:r>
              <a:rPr lang="en-US" dirty="0"/>
              <a:t>-queue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F85AEE-3DB3-F2F6-D0CF-6D74793E660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5" y="3617963"/>
            <a:ext cx="2779459" cy="2517366"/>
          </a:xfrm>
        </p:spPr>
        <p:txBody>
          <a:bodyPr/>
          <a:lstStyle/>
          <a:p>
            <a:r>
              <a:rPr lang="en-US" dirty="0"/>
              <a:t>fade()</a:t>
            </a:r>
          </a:p>
          <a:p>
            <a:r>
              <a:rPr lang="en-US" dirty="0"/>
              <a:t>hinge()</a:t>
            </a:r>
          </a:p>
          <a:p>
            <a:r>
              <a:rPr lang="en-US" dirty="0"/>
              <a:t>shake()</a:t>
            </a:r>
          </a:p>
          <a:p>
            <a:r>
              <a:rPr lang="en-US" dirty="0"/>
              <a:t>slide()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8C879E8-56B2-081E-E20E-8821CA6D0825}"/>
              </a:ext>
            </a:extLst>
          </p:cNvPr>
          <p:cNvSpPr txBox="1">
            <a:spLocks/>
          </p:cNvSpPr>
          <p:nvPr/>
        </p:nvSpPr>
        <p:spPr>
          <a:xfrm>
            <a:off x="4024464" y="3617963"/>
            <a:ext cx="2779459" cy="25173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spin()</a:t>
            </a:r>
          </a:p>
          <a:p>
            <a:r>
              <a:rPr lang="en-US" dirty="0"/>
              <a:t>wiggle()</a:t>
            </a:r>
          </a:p>
          <a:p>
            <a:r>
              <a:rPr lang="en-US" dirty="0"/>
              <a:t>zoom()</a:t>
            </a:r>
          </a:p>
        </p:txBody>
      </p:sp>
    </p:spTree>
    <p:extLst>
      <p:ext uri="{BB962C8B-B14F-4D97-AF65-F5344CB8AC3E}">
        <p14:creationId xmlns:p14="http://schemas.microsoft.com/office/powerpoint/2010/main" val="24426042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{C440C377-534F-4DB1-B32E-9ABD46C0C3D1}tf11936837_win32</Template>
  <TotalTime>139</TotalTime>
  <Words>247</Words>
  <Application>Microsoft Office PowerPoint</Application>
  <PresentationFormat>Widescreen</PresentationFormat>
  <Paragraphs>40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Series Animations</vt:lpstr>
      <vt:lpstr>Overview</vt:lpstr>
      <vt:lpstr>Example</vt:lpstr>
      <vt:lpstr>Basic Set Up</vt:lpstr>
      <vt:lpstr>Add Mui-series Mixin</vt:lpstr>
      <vt:lpstr>Add Animating Class</vt:lpstr>
      <vt:lpstr>mui-series()</vt:lpstr>
      <vt:lpstr>mui-queue()</vt:lpstr>
      <vt:lpstr>Functions</vt:lpstr>
      <vt:lpstr>Sources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Series Animations</dc:title>
  <dc:creator>Abby</dc:creator>
  <cp:lastModifiedBy>Abby</cp:lastModifiedBy>
  <cp:revision>1</cp:revision>
  <dcterms:created xsi:type="dcterms:W3CDTF">2024-02-06T05:19:34Z</dcterms:created>
  <dcterms:modified xsi:type="dcterms:W3CDTF">2024-02-06T07:39:02Z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